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61" r:id="rId4"/>
    <p:sldId id="259" r:id="rId5"/>
    <p:sldId id="262" r:id="rId6"/>
    <p:sldId id="263" r:id="rId7"/>
    <p:sldId id="265" r:id="rId8"/>
    <p:sldId id="267" r:id="rId9"/>
    <p:sldId id="269" r:id="rId10"/>
    <p:sldId id="268" r:id="rId11"/>
    <p:sldId id="270" r:id="rId12"/>
    <p:sldId id="264" r:id="rId13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tif>
</file>

<file path=ppt/media/image16.png>
</file>

<file path=ppt/media/image17.jpg>
</file>

<file path=ppt/media/image18.png>
</file>

<file path=ppt/media/image19.jpg>
</file>

<file path=ppt/media/image2.jp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>
</file>

<file path=ppt/media/image30.png>
</file>

<file path=ppt/media/image31.png>
</file>

<file path=ppt/media/image32.jpg>
</file>

<file path=ppt/media/image3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7E1FA3-7EF5-4C9F-9CBB-FC939125A718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5B499-DD85-4BE8-90A1-E3E99D7F391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56001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4FCAF-6000-ED48-51D6-55F8F38FA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9D94F770-BD35-C172-08F4-B50E634D3E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DB9A001D-ECA0-45B7-D1DD-04B940A8A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0CD56894-D219-738B-BAC3-93E3A17D4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29AB1449-A686-49D0-F403-B5ED345BA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23146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773FD1-8F19-C620-0288-4B38CAA2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46DAAFC8-84AB-F0BF-CAE1-36F03DBCBB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B991542A-CB1F-18CA-2DE5-2E8C61579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806131A8-D0AD-F869-3F5D-F358E2EA4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24053DB8-2CD7-3DD0-01A9-AE7ACD091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90540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>
            <a:extLst>
              <a:ext uri="{FF2B5EF4-FFF2-40B4-BE49-F238E27FC236}">
                <a16:creationId xmlns:a16="http://schemas.microsoft.com/office/drawing/2014/main" id="{C34CA622-0959-BE0C-1B0F-2AC814B0BC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4CD19428-B3A1-D8AD-E809-3F9B68B27B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D1541A46-3DCB-28D5-647F-FBA8F5AE1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0172801E-B34C-593C-6BFB-80ED8005F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580AD0A1-626C-F36D-332D-1797CE29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0349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DF2171-7E75-6DF9-4383-72ACBCEBA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EF16631B-AE6B-6B4E-0E9B-74A6CB43B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A7728A27-EEF7-9843-49AE-232187E2A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1DD04928-ADE4-ED17-989E-A4387FFC9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8D012968-C37F-3E34-FD55-B059ADBAA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99572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50E60C-A470-3F84-901E-ECBDF39E9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801AC7AE-30EF-4F49-0F46-78D66D34E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7F2B343B-81DA-0C36-53B9-849F1469D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AD1E8E9A-34FC-2190-CAEB-33AA5BCC8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2094BD96-F4F4-AA21-BDE5-9152D494B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81402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4177D8-6BD2-8139-D93D-D4D33903E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EC6C667B-43A2-7700-B6CF-11C99C9C1F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0B38FBDA-1903-1EB4-95EA-2471E9CE9E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AC5CE5B0-2885-2C83-E47B-074D60202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B39D6A9C-B519-E7C3-57BD-35CDAFE88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EA9875F7-6BC5-4EE0-3466-E72DD2C2A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09294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AEDF86-53B3-2E62-1D6F-838500594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8C87DD8A-5DBA-DD1C-B383-3B91A779F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6F795370-5068-D1FB-991D-A0CBF0E19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7A6891DF-B8A0-28AA-6F6F-7D04FE970D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CF95BB20-7542-F1BD-F78E-22944EC9D4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7" name="Місце для дати 6">
            <a:extLst>
              <a:ext uri="{FF2B5EF4-FFF2-40B4-BE49-F238E27FC236}">
                <a16:creationId xmlns:a16="http://schemas.microsoft.com/office/drawing/2014/main" id="{1CDD1F9D-FD10-258F-49F5-1F4182711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8" name="Місце для нижнього колонтитула 7">
            <a:extLst>
              <a:ext uri="{FF2B5EF4-FFF2-40B4-BE49-F238E27FC236}">
                <a16:creationId xmlns:a16="http://schemas.microsoft.com/office/drawing/2014/main" id="{B78662D8-F9D8-574E-8CC6-030132F99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>
            <a:extLst>
              <a:ext uri="{FF2B5EF4-FFF2-40B4-BE49-F238E27FC236}">
                <a16:creationId xmlns:a16="http://schemas.microsoft.com/office/drawing/2014/main" id="{281EC2D7-16BD-5CDE-988C-0E0D40BE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6893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11041A-BBE6-359D-24DE-CF84DBFF5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дати 2">
            <a:extLst>
              <a:ext uri="{FF2B5EF4-FFF2-40B4-BE49-F238E27FC236}">
                <a16:creationId xmlns:a16="http://schemas.microsoft.com/office/drawing/2014/main" id="{680E4077-9A9B-9CE8-4098-C0C5CD774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536F0165-D66D-DE32-B834-D2165C08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B7BEBAD7-465E-C4A5-395B-5F782CFE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09214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>
            <a:extLst>
              <a:ext uri="{FF2B5EF4-FFF2-40B4-BE49-F238E27FC236}">
                <a16:creationId xmlns:a16="http://schemas.microsoft.com/office/drawing/2014/main" id="{284DC200-1CC3-88B1-7495-20A9E0BD2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3" name="Місце для нижнього колонтитула 2">
            <a:extLst>
              <a:ext uri="{FF2B5EF4-FFF2-40B4-BE49-F238E27FC236}">
                <a16:creationId xmlns:a16="http://schemas.microsoft.com/office/drawing/2014/main" id="{201F2EB3-B6CE-6B21-91C9-A00020C54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24126AFE-940B-1752-446C-822FF7BF9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9184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3ECDDD-5228-4873-4596-2A3102882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0B787CF-5567-184F-C70B-7D134DCEB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F1DB8FCA-FC8F-53FA-B400-A003A2B80D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CCEA07B8-50C4-D313-65E6-23B27DC93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3861D730-9331-6C1A-9205-7B95B595A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52DEEB3A-C438-1107-0A86-5FBCE9F03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9086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1AC276-6916-3366-1766-F3A84BC6D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зображення 2">
            <a:extLst>
              <a:ext uri="{FF2B5EF4-FFF2-40B4-BE49-F238E27FC236}">
                <a16:creationId xmlns:a16="http://schemas.microsoft.com/office/drawing/2014/main" id="{07278E04-5C4A-B682-8721-D14065C5FF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6363D066-9A5E-B5E8-A7C5-704DE0FEC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93A88D4F-407B-7B04-B0A6-E599A8FEB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4F323070-85FC-D2B4-7CF8-DF7A7C941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4E648C85-39D3-8DCF-56E8-D683DBDED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0213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>
            <a:extLst>
              <a:ext uri="{FF2B5EF4-FFF2-40B4-BE49-F238E27FC236}">
                <a16:creationId xmlns:a16="http://schemas.microsoft.com/office/drawing/2014/main" id="{3C11B85B-E4F8-3960-898A-EA7B2916E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B9C8DE21-4B95-EF41-1AD9-E09F819C59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F8A990CF-6F61-83C1-3303-6A20B0D3D5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AFF3D-7EBD-4B3A-8DFE-A5210FD5D7ED}" type="datetimeFigureOut">
              <a:rPr lang="uk-UA" smtClean="0"/>
              <a:t>03.06.2024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74451CC8-08F2-D8C8-48DB-3146D8BB4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D3EEB29F-EF96-697A-7B59-99859557DF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0D979-889E-4BF7-8EDE-7A1D31688B1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80299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microsoft.com/office/2007/relationships/hdphoto" Target="../media/hdphoto2.wdp"/><Relationship Id="rId5" Type="http://schemas.microsoft.com/office/2007/relationships/hdphoto" Target="../media/hdphoto1.wdp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2.png"/><Relationship Id="rId7" Type="http://schemas.openxmlformats.org/officeDocument/2006/relationships/image" Target="../media/image7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microsoft.com/office/2007/relationships/hdphoto" Target="../media/hdphoto2.wdp"/><Relationship Id="rId5" Type="http://schemas.openxmlformats.org/officeDocument/2006/relationships/image" Target="../media/image14.png"/><Relationship Id="rId10" Type="http://schemas.openxmlformats.org/officeDocument/2006/relationships/image" Target="../media/image10.png"/><Relationship Id="rId4" Type="http://schemas.openxmlformats.org/officeDocument/2006/relationships/image" Target="../media/image13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7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1B31B0-F4B1-0B75-4FA0-454303B0A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0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C06A69E-658F-824C-0DFC-EC4B63CA4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06BE6B2-91BF-8A52-5517-73A64D42B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197" y="1622935"/>
            <a:ext cx="9831072" cy="4705602"/>
          </a:xfrm>
          <a:prstGeom prst="rect">
            <a:avLst/>
          </a:prstGeom>
        </p:spPr>
      </p:pic>
      <p:pic>
        <p:nvPicPr>
          <p:cNvPr id="6" name="Picture 30">
            <a:extLst>
              <a:ext uri="{FF2B5EF4-FFF2-40B4-BE49-F238E27FC236}">
                <a16:creationId xmlns:a16="http://schemas.microsoft.com/office/drawing/2014/main" id="{4D6236CD-0766-B3C6-06C0-B0CC32C995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9124438" flipV="1">
            <a:off x="8588835" y="3821445"/>
            <a:ext cx="1092322" cy="308581"/>
          </a:xfrm>
          <a:prstGeom prst="rect">
            <a:avLst/>
          </a:prstGeom>
        </p:spPr>
      </p:pic>
      <p:pic>
        <p:nvPicPr>
          <p:cNvPr id="9" name="Picture 22">
            <a:extLst>
              <a:ext uri="{FF2B5EF4-FFF2-40B4-BE49-F238E27FC236}">
                <a16:creationId xmlns:a16="http://schemas.microsoft.com/office/drawing/2014/main" id="{9DAFCBD3-8A91-2E4F-C4A1-83CB2CC0E2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2668497">
            <a:off x="7065720" y="4680056"/>
            <a:ext cx="1310594" cy="37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02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AB14FCF-2DE9-EB36-D82D-92CE332B31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9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6C383F0-1079-8A5A-204A-36060C0AA5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21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00007C2-CB31-97CF-62AB-22A41B3F3C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19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E61EBB1-7B78-F85E-9E87-5EABC1A97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CD075D6-1CF0-A79D-DF56-CFD841EFE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37" y="1629561"/>
            <a:ext cx="876422" cy="876422"/>
          </a:xfrm>
          <a:prstGeom prst="rect">
            <a:avLst/>
          </a:prstGeom>
        </p:spPr>
      </p:pic>
      <p:sp>
        <p:nvSpPr>
          <p:cNvPr id="4" name="TextBox 18">
            <a:extLst>
              <a:ext uri="{FF2B5EF4-FFF2-40B4-BE49-F238E27FC236}">
                <a16:creationId xmlns:a16="http://schemas.microsoft.com/office/drawing/2014/main" id="{8BB87299-246D-E205-8EAE-8DF74B788C3E}"/>
              </a:ext>
            </a:extLst>
          </p:cNvPr>
          <p:cNvSpPr txBox="1"/>
          <p:nvPr/>
        </p:nvSpPr>
        <p:spPr>
          <a:xfrm>
            <a:off x="1716733" y="1635236"/>
            <a:ext cx="1957507" cy="3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r>
              <a:rPr lang="uk-UA" sz="2210" spc="216" dirty="0">
                <a:solidFill>
                  <a:srgbClr val="231F20"/>
                </a:solidFill>
                <a:latin typeface="DM Sans"/>
              </a:rPr>
              <a:t>Реєстрація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6007216E-5AA9-539B-F192-11FAFD55AEF8}"/>
              </a:ext>
            </a:extLst>
          </p:cNvPr>
          <p:cNvSpPr txBox="1"/>
          <p:nvPr/>
        </p:nvSpPr>
        <p:spPr>
          <a:xfrm>
            <a:off x="1711201" y="2130624"/>
            <a:ext cx="2615681" cy="3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r>
              <a:rPr lang="uk-UA" sz="2210" spc="216" dirty="0">
                <a:solidFill>
                  <a:srgbClr val="231F20"/>
                </a:solidFill>
                <a:latin typeface="DM Sans"/>
              </a:rPr>
              <a:t>Вхід до системи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4B193C2-809A-3D65-993C-60A7A08773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3889" l="7778" r="93056">
                        <a14:foregroundMark x1="26944" y1="18056" x2="26944" y2="18056"/>
                        <a14:foregroundMark x1="7778" y1="41111" x2="7778" y2="41111"/>
                        <a14:foregroundMark x1="81111" y1="83333" x2="81111" y2="83333"/>
                        <a14:foregroundMark x1="71944" y1="43889" x2="71944" y2="43889"/>
                        <a14:foregroundMark x1="93333" y1="12222" x2="93333" y2="12222"/>
                        <a14:backgroundMark x1="32500" y1="94167" x2="32500" y2="94167"/>
                        <a14:backgroundMark x1="31667" y1="94167" x2="31667" y2="94167"/>
                        <a14:backgroundMark x1="37222" y1="94444" x2="37222" y2="94444"/>
                        <a14:backgroundMark x1="39167" y1="94722" x2="39167" y2="94722"/>
                        <a14:backgroundMark x1="23889" y1="94722" x2="68333" y2="94167"/>
                        <a14:backgroundMark x1="68333" y1="94167" x2="70000" y2="941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76961" y="2937016"/>
            <a:ext cx="876422" cy="876422"/>
          </a:xfrm>
          <a:prstGeom prst="rect">
            <a:avLst/>
          </a:prstGeom>
        </p:spPr>
      </p:pic>
      <p:sp>
        <p:nvSpPr>
          <p:cNvPr id="8" name="TextBox 18">
            <a:extLst>
              <a:ext uri="{FF2B5EF4-FFF2-40B4-BE49-F238E27FC236}">
                <a16:creationId xmlns:a16="http://schemas.microsoft.com/office/drawing/2014/main" id="{5CAA674E-185D-50A2-ABB1-9152F3758DAD}"/>
              </a:ext>
            </a:extLst>
          </p:cNvPr>
          <p:cNvSpPr txBox="1"/>
          <p:nvPr/>
        </p:nvSpPr>
        <p:spPr>
          <a:xfrm>
            <a:off x="3201921" y="2988775"/>
            <a:ext cx="2615681" cy="7729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r>
              <a:rPr lang="uk-UA" sz="2210" spc="216" dirty="0">
                <a:solidFill>
                  <a:srgbClr val="231F20"/>
                </a:solidFill>
                <a:latin typeface="DM Sans"/>
              </a:rPr>
              <a:t>Зміна даних користувача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A0F6090-A4CA-0151-06F0-D1F4271CB78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494" t="10744" r="18028" b="11570"/>
          <a:stretch/>
        </p:blipFill>
        <p:spPr>
          <a:xfrm>
            <a:off x="584836" y="4035726"/>
            <a:ext cx="876421" cy="1039801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FB6A3179-3980-F435-DCC7-0A2992AD3595}"/>
              </a:ext>
            </a:extLst>
          </p:cNvPr>
          <p:cNvSpPr txBox="1"/>
          <p:nvPr/>
        </p:nvSpPr>
        <p:spPr>
          <a:xfrm>
            <a:off x="1711200" y="4386459"/>
            <a:ext cx="2615681" cy="3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r>
              <a:rPr lang="uk-UA" sz="2210" spc="216" dirty="0">
                <a:solidFill>
                  <a:srgbClr val="231F20"/>
                </a:solidFill>
                <a:latin typeface="DM Sans"/>
              </a:rPr>
              <a:t>Категорії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FB9A250-7D37-09BF-CACD-D23328AB16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7351" y="5402672"/>
            <a:ext cx="1039801" cy="1039801"/>
          </a:xfrm>
          <a:prstGeom prst="rect">
            <a:avLst/>
          </a:prstGeom>
        </p:spPr>
      </p:pic>
      <p:sp>
        <p:nvSpPr>
          <p:cNvPr id="13" name="TextBox 18">
            <a:extLst>
              <a:ext uri="{FF2B5EF4-FFF2-40B4-BE49-F238E27FC236}">
                <a16:creationId xmlns:a16="http://schemas.microsoft.com/office/drawing/2014/main" id="{97D4F67F-6508-F9BA-9008-1413661A9F4B}"/>
              </a:ext>
            </a:extLst>
          </p:cNvPr>
          <p:cNvSpPr txBox="1"/>
          <p:nvPr/>
        </p:nvSpPr>
        <p:spPr>
          <a:xfrm>
            <a:off x="3334001" y="5734893"/>
            <a:ext cx="2615681" cy="3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r>
              <a:rPr lang="uk-UA" sz="2210" spc="216" dirty="0">
                <a:solidFill>
                  <a:srgbClr val="231F20"/>
                </a:solidFill>
                <a:latin typeface="DM Sans"/>
              </a:rPr>
              <a:t>Товари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5A59D89-51F4-76DB-5E5A-FB6ADA6A5D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6655" y="2120463"/>
            <a:ext cx="872341" cy="872341"/>
          </a:xfrm>
          <a:prstGeom prst="rect">
            <a:avLst/>
          </a:prstGeom>
        </p:spPr>
      </p:pic>
      <p:sp>
        <p:nvSpPr>
          <p:cNvPr id="15" name="TextBox 18">
            <a:extLst>
              <a:ext uri="{FF2B5EF4-FFF2-40B4-BE49-F238E27FC236}">
                <a16:creationId xmlns:a16="http://schemas.microsoft.com/office/drawing/2014/main" id="{37404F40-F24B-7D73-234F-1FD3CB10B578}"/>
              </a:ext>
            </a:extLst>
          </p:cNvPr>
          <p:cNvSpPr txBox="1"/>
          <p:nvPr/>
        </p:nvSpPr>
        <p:spPr>
          <a:xfrm>
            <a:off x="6973019" y="2368955"/>
            <a:ext cx="2615681" cy="3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r>
              <a:rPr lang="uk-UA" sz="2210" spc="216" dirty="0">
                <a:solidFill>
                  <a:srgbClr val="231F20"/>
                </a:solidFill>
                <a:latin typeface="DM Sans"/>
              </a:rPr>
              <a:t>Кошик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3B86118-7183-70F3-D9B5-51B6F9849B1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02939" y="3385138"/>
            <a:ext cx="1039801" cy="1039801"/>
          </a:xfrm>
          <a:prstGeom prst="rect">
            <a:avLst/>
          </a:prstGeom>
        </p:spPr>
      </p:pic>
      <p:sp>
        <p:nvSpPr>
          <p:cNvPr id="17" name="TextBox 18">
            <a:extLst>
              <a:ext uri="{FF2B5EF4-FFF2-40B4-BE49-F238E27FC236}">
                <a16:creationId xmlns:a16="http://schemas.microsoft.com/office/drawing/2014/main" id="{097C6713-8B34-7ECA-935A-088E394A92E3}"/>
              </a:ext>
            </a:extLst>
          </p:cNvPr>
          <p:cNvSpPr txBox="1"/>
          <p:nvPr/>
        </p:nvSpPr>
        <p:spPr>
          <a:xfrm>
            <a:off x="8875979" y="3476554"/>
            <a:ext cx="2615681" cy="7729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r>
              <a:rPr lang="uk-UA" sz="2210" spc="216" dirty="0">
                <a:solidFill>
                  <a:srgbClr val="231F20"/>
                </a:solidFill>
                <a:latin typeface="DM Sans"/>
              </a:rPr>
              <a:t>Оформлення замовлення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4D9D0BB-AA5B-C7A1-8D30-5D6240D206E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61" b="91602" l="5664" r="89844">
                        <a14:foregroundMark x1="11328" y1="34375" x2="11328" y2="34375"/>
                        <a14:foregroundMark x1="28125" y1="35156" x2="28125" y2="35156"/>
                        <a14:foregroundMark x1="37305" y1="87891" x2="37305" y2="87891"/>
                        <a14:foregroundMark x1="28906" y1="33203" x2="28906" y2="33203"/>
                        <a14:foregroundMark x1="28906" y1="33203" x2="51953" y2="37305"/>
                        <a14:foregroundMark x1="51953" y1="38086" x2="55273" y2="43555"/>
                        <a14:foregroundMark x1="54102" y1="40625" x2="26367" y2="41406"/>
                        <a14:foregroundMark x1="29297" y1="31055" x2="29297" y2="31055"/>
                        <a14:foregroundMark x1="28516" y1="31055" x2="28516" y2="28320"/>
                        <a14:foregroundMark x1="28516" y1="26758" x2="28516" y2="26758"/>
                        <a14:foregroundMark x1="28711" y1="24219" x2="28711" y2="24219"/>
                        <a14:foregroundMark x1="28711" y1="23633" x2="28711" y2="21680"/>
                        <a14:foregroundMark x1="29883" y1="19141" x2="31836" y2="16992"/>
                        <a14:foregroundMark x1="33008" y1="16016" x2="35352" y2="15234"/>
                        <a14:foregroundMark x1="37891" y1="14453" x2="41211" y2="14258"/>
                        <a14:foregroundMark x1="44531" y1="14063" x2="49023" y2="15430"/>
                        <a14:foregroundMark x1="42773" y1="14453" x2="38867" y2="12109"/>
                        <a14:foregroundMark x1="35938" y1="14063" x2="30273" y2="18359"/>
                        <a14:foregroundMark x1="28320" y1="20117" x2="35938" y2="13672"/>
                        <a14:foregroundMark x1="26172" y1="38086" x2="25586" y2="42578"/>
                        <a14:foregroundMark x1="26563" y1="39063" x2="25586" y2="41016"/>
                        <a14:foregroundMark x1="25586" y1="38672" x2="25195" y2="41211"/>
                        <a14:foregroundMark x1="55078" y1="29688" x2="67188" y2="29102"/>
                        <a14:foregroundMark x1="67969" y1="31641" x2="68359" y2="35742"/>
                        <a14:foregroundMark x1="68555" y1="35938" x2="68555" y2="32813"/>
                        <a14:foregroundMark x1="68945" y1="34180" x2="70508" y2="36523"/>
                        <a14:foregroundMark x1="24609" y1="30078" x2="12305" y2="40430"/>
                        <a14:foregroundMark x1="18164" y1="29883" x2="11523" y2="41992"/>
                        <a14:foregroundMark x1="14258" y1="30078" x2="9375" y2="40625"/>
                        <a14:foregroundMark x1="10156" y1="36328" x2="13086" y2="24023"/>
                        <a14:foregroundMark x1="9766" y1="36133" x2="9180" y2="55078"/>
                        <a14:foregroundMark x1="9570" y1="48438" x2="7031" y2="70898"/>
                        <a14:foregroundMark x1="7813" y1="67578" x2="6250" y2="83789"/>
                        <a14:foregroundMark x1="6055" y1="83984" x2="17188" y2="89648"/>
                        <a14:foregroundMark x1="18750" y1="89258" x2="53320" y2="88086"/>
                        <a14:foregroundMark x1="52734" y1="88086" x2="29297" y2="84766"/>
                        <a14:foregroundMark x1="55859" y1="86719" x2="66602" y2="85938"/>
                        <a14:foregroundMark x1="61133" y1="89258" x2="76563" y2="90234"/>
                        <a14:foregroundMark x1="71875" y1="89258" x2="71875" y2="89258"/>
                        <a14:foregroundMark x1="71289" y1="89258" x2="45313" y2="90234"/>
                        <a14:foregroundMark x1="6641" y1="82031" x2="8594" y2="91602"/>
                        <a14:foregroundMark x1="5664" y1="79883" x2="6445" y2="86328"/>
                        <a14:foregroundMark x1="6055" y1="73242" x2="6445" y2="88281"/>
                        <a14:foregroundMark x1="74750" y1="55388" x2="80469" y2="56250"/>
                        <a14:foregroundMark x1="67773" y1="57422" x2="67773" y2="57422"/>
                        <a14:foregroundMark x1="65820" y1="57227" x2="65820" y2="57227"/>
                        <a14:foregroundMark x1="65430" y1="57227" x2="65430" y2="57227"/>
                        <a14:foregroundMark x1="65430" y1="57227" x2="65430" y2="57227"/>
                        <a14:foregroundMark x1="65430" y1="57227" x2="65430" y2="57227"/>
                        <a14:foregroundMark x1="67383" y1="55078" x2="67383" y2="55078"/>
                        <a14:foregroundMark x1="67383" y1="55078" x2="67383" y2="55078"/>
                        <a14:foregroundMark x1="68555" y1="54297" x2="69727" y2="53711"/>
                        <a14:foregroundMark x1="69727" y1="53711" x2="68555" y2="53906"/>
                        <a14:foregroundMark x1="66992" y1="55273" x2="66406" y2="55859"/>
                        <a14:foregroundMark x1="65430" y1="58203" x2="68359" y2="62109"/>
                        <a14:foregroundMark x1="68359" y1="62305" x2="74414" y2="62500"/>
                        <a14:foregroundMark x1="75000" y1="61523" x2="76758" y2="59766"/>
                        <a14:foregroundMark x1="76563" y1="54297" x2="73633" y2="53320"/>
                        <a14:foregroundMark x1="70703" y1="52734" x2="68555" y2="52734"/>
                        <a14:foregroundMark x1="68555" y1="52930" x2="74219" y2="51172"/>
                        <a14:foregroundMark x1="68555" y1="52539" x2="66602" y2="53711"/>
                        <a14:foregroundMark x1="65430" y1="54883" x2="64453" y2="56641"/>
                        <a14:foregroundMark x1="64258" y1="56250" x2="62891" y2="59570"/>
                        <a14:foregroundMark x1="62891" y1="59570" x2="64648" y2="54688"/>
                        <a14:foregroundMark x1="66016" y1="53906" x2="67773" y2="53125"/>
                        <a14:foregroundMark x1="66992" y1="62695" x2="70508" y2="63281"/>
                        <a14:foregroundMark x1="70508" y1="63281" x2="75000" y2="63086"/>
                        <a14:foregroundMark x1="74023" y1="63281" x2="69727" y2="63867"/>
                        <a14:foregroundMark x1="69336" y1="63867" x2="71289" y2="64648"/>
                        <a14:foregroundMark x1="75000" y1="53906" x2="74414" y2="51563"/>
                        <a14:foregroundMark x1="73633" y1="51758" x2="70703" y2="51758"/>
                        <a14:foregroundMark x1="74609" y1="79102" x2="73663" y2="79029"/>
                        <a14:foregroundMark x1="73750" y1="84189" x2="74609" y2="87305"/>
                        <a14:foregroundMark x1="68945" y1="47461" x2="68945" y2="47461"/>
                        <a14:foregroundMark x1="68555" y1="47656" x2="68555" y2="47656"/>
                        <a14:foregroundMark x1="68555" y1="47656" x2="68555" y2="47656"/>
                        <a14:foregroundMark x1="68555" y1="47852" x2="68555" y2="47852"/>
                        <a14:foregroundMark x1="68750" y1="47852" x2="68750" y2="47852"/>
                        <a14:foregroundMark x1="68750" y1="47852" x2="68750" y2="47852"/>
                        <a14:foregroundMark x1="69531" y1="47852" x2="69531" y2="47852"/>
                        <a14:foregroundMark x1="70117" y1="47656" x2="70117" y2="47656"/>
                        <a14:foregroundMark x1="70117" y1="47656" x2="70117" y2="47656"/>
                        <a14:foregroundMark x1="69141" y1="47852" x2="69141" y2="47852"/>
                        <a14:foregroundMark x1="73242" y1="62695" x2="72633" y2="68177"/>
                        <a14:foregroundMark x1="67383" y1="79492" x2="74805" y2="80273"/>
                        <a14:foregroundMark x1="71484" y1="81641" x2="73828" y2="83008"/>
                        <a14:foregroundMark x1="74023" y1="83008" x2="81641" y2="84180"/>
                        <a14:foregroundMark x1="69336" y1="80859" x2="75000" y2="84180"/>
                        <a14:foregroundMark x1="63672" y1="60938" x2="64063" y2="57617"/>
                        <a14:foregroundMark x1="64258" y1="60938" x2="64453" y2="56836"/>
                        <a14:backgroundMark x1="82422" y1="68750" x2="82422" y2="68750"/>
                        <a14:backgroundMark x1="84961" y1="65234" x2="84961" y2="65234"/>
                        <a14:backgroundMark x1="84961" y1="65234" x2="84961" y2="65234"/>
                        <a14:backgroundMark x1="84961" y1="65234" x2="84961" y2="65234"/>
                        <a14:backgroundMark x1="78711" y1="43555" x2="73633" y2="42773"/>
                        <a14:backgroundMark x1="63477" y1="43164" x2="63477" y2="43164"/>
                        <a14:backgroundMark x1="63867" y1="43164" x2="63867" y2="43164"/>
                        <a14:backgroundMark x1="63867" y1="43164" x2="63867" y2="43164"/>
                        <a14:backgroundMark x1="65430" y1="42578" x2="65430" y2="42578"/>
                        <a14:backgroundMark x1="64844" y1="43359" x2="59570" y2="44922"/>
                        <a14:backgroundMark x1="65625" y1="42383" x2="60938" y2="44922"/>
                        <a14:backgroundMark x1="63281" y1="43555" x2="69336" y2="40430"/>
                        <a14:backgroundMark x1="69531" y1="41016" x2="60547" y2="44922"/>
                        <a14:backgroundMark x1="62891" y1="43555" x2="62891" y2="43555"/>
                        <a14:backgroundMark x1="64258" y1="42969" x2="64258" y2="42969"/>
                        <a14:backgroundMark x1="63672" y1="43555" x2="63672" y2="43555"/>
                        <a14:backgroundMark x1="63086" y1="43750" x2="63086" y2="43750"/>
                        <a14:backgroundMark x1="63281" y1="42969" x2="63281" y2="42969"/>
                        <a14:backgroundMark x1="63281" y1="42969" x2="63281" y2="42969"/>
                        <a14:backgroundMark x1="63281" y1="42969" x2="63281" y2="42969"/>
                        <a14:backgroundMark x1="63867" y1="42969" x2="63867" y2="42969"/>
                        <a14:backgroundMark x1="64648" y1="42969" x2="64648" y2="42969"/>
                        <a14:backgroundMark x1="64648" y1="42969" x2="64648" y2="42969"/>
                        <a14:backgroundMark x1="64648" y1="42773" x2="64648" y2="42773"/>
                        <a14:backgroundMark x1="64648" y1="42773" x2="64648" y2="42773"/>
                        <a14:backgroundMark x1="64648" y1="42773" x2="64648" y2="42773"/>
                        <a14:backgroundMark x1="64844" y1="41992" x2="64844" y2="41992"/>
                        <a14:backgroundMark x1="64648" y1="41992" x2="64648" y2="41992"/>
                        <a14:backgroundMark x1="64453" y1="42578" x2="64453" y2="42578"/>
                        <a14:backgroundMark x1="61914" y1="43164" x2="61914" y2="43164"/>
                        <a14:backgroundMark x1="61719" y1="44141" x2="61719" y2="44141"/>
                        <a14:backgroundMark x1="76949" y1="66935" x2="79492" y2="71094"/>
                        <a14:backgroundMark x1="71132" y1="57422" x2="72016" y2="58868"/>
                        <a14:backgroundMark x1="65280" y1="47852" x2="66843" y2="50407"/>
                        <a14:backgroundMark x1="65160" y1="47656" x2="65280" y2="47852"/>
                        <a14:backgroundMark x1="65041" y1="47461" x2="65160" y2="47656"/>
                        <a14:backgroundMark x1="62891" y1="43945" x2="65041" y2="47461"/>
                        <a14:backgroundMark x1="79492" y1="71094" x2="76442" y2="71492"/>
                        <a14:backgroundMark x1="68011" y1="72170" x2="66797" y2="72266"/>
                        <a14:backgroundMark x1="65430" y1="72266" x2="63086" y2="71094"/>
                        <a14:backgroundMark x1="60938" y1="69141" x2="57813" y2="62695"/>
                        <a14:backgroundMark x1="57813" y1="62695" x2="61133" y2="69531"/>
                        <a14:backgroundMark x1="60547" y1="69531" x2="56836" y2="58008"/>
                        <a14:backgroundMark x1="60547" y1="49609" x2="53906" y2="62891"/>
                        <a14:backgroundMark x1="54688" y1="65039" x2="56641" y2="66211"/>
                        <a14:backgroundMark x1="55859" y1="56250" x2="55859" y2="56250"/>
                        <a14:backgroundMark x1="57031" y1="50781" x2="57031" y2="50781"/>
                        <a14:backgroundMark x1="56445" y1="53125" x2="56055" y2="54883"/>
                        <a14:backgroundMark x1="55859" y1="57031" x2="55859" y2="57031"/>
                        <a14:backgroundMark x1="55859" y1="60742" x2="57227" y2="49805"/>
                        <a14:backgroundMark x1="58594" y1="48438" x2="53711" y2="62695"/>
                        <a14:backgroundMark x1="53711" y1="62695" x2="57617" y2="48242"/>
                        <a14:backgroundMark x1="57813" y1="48242" x2="57813" y2="48242"/>
                        <a14:backgroundMark x1="56445" y1="53320" x2="56445" y2="53320"/>
                        <a14:backgroundMark x1="56055" y1="53906" x2="56055" y2="53906"/>
                        <a14:backgroundMark x1="55469" y1="51758" x2="55469" y2="51758"/>
                        <a14:backgroundMark x1="55469" y1="51563" x2="55469" y2="51563"/>
                        <a14:backgroundMark x1="56445" y1="51953" x2="54883" y2="56445"/>
                        <a14:backgroundMark x1="54297" y1="58398" x2="54297" y2="58398"/>
                        <a14:backgroundMark x1="54297" y1="58398" x2="54297" y2="58398"/>
                        <a14:backgroundMark x1="55078" y1="53711" x2="55078" y2="53711"/>
                        <a14:backgroundMark x1="55078" y1="53516" x2="55859" y2="52539"/>
                        <a14:backgroundMark x1="56250" y1="51563" x2="56250" y2="51563"/>
                        <a14:backgroundMark x1="56445" y1="51367" x2="56445" y2="51367"/>
                        <a14:backgroundMark x1="56641" y1="50781" x2="56641" y2="50781"/>
                        <a14:backgroundMark x1="57031" y1="50391" x2="57031" y2="50391"/>
                        <a14:backgroundMark x1="57031" y1="50195" x2="57031" y2="50195"/>
                        <a14:backgroundMark x1="54102" y1="57813" x2="54102" y2="58398"/>
                        <a14:backgroundMark x1="54102" y1="58594" x2="54102" y2="58594"/>
                        <a14:backgroundMark x1="54688" y1="55078" x2="54688" y2="55078"/>
                        <a14:backgroundMark x1="54688" y1="54688" x2="54688" y2="54688"/>
                        <a14:backgroundMark x1="54688" y1="56055" x2="54688" y2="57031"/>
                        <a14:backgroundMark x1="54688" y1="57227" x2="54688" y2="57227"/>
                        <a14:backgroundMark x1="55469" y1="53711" x2="55469" y2="52930"/>
                        <a14:backgroundMark x1="55469" y1="52930" x2="56641" y2="50977"/>
                        <a14:backgroundMark x1="57617" y1="49219" x2="57617" y2="49219"/>
                        <a14:backgroundMark x1="57617" y1="49219" x2="57617" y2="49219"/>
                        <a14:backgroundMark x1="57617" y1="49219" x2="57617" y2="49219"/>
                        <a14:backgroundMark x1="56250" y1="50781" x2="55859" y2="51172"/>
                        <a14:backgroundMark x1="55664" y1="51367" x2="55664" y2="51367"/>
                        <a14:backgroundMark x1="55469" y1="51367" x2="55469" y2="51367"/>
                        <a14:backgroundMark x1="57227" y1="49414" x2="57227" y2="49414"/>
                        <a14:backgroundMark x1="56641" y1="50000" x2="56641" y2="50000"/>
                        <a14:backgroundMark x1="56641" y1="50391" x2="56641" y2="50391"/>
                        <a14:backgroundMark x1="56641" y1="50391" x2="56641" y2="50391"/>
                        <a14:backgroundMark x1="56836" y1="49609" x2="56836" y2="49609"/>
                        <a14:backgroundMark x1="56445" y1="50000" x2="56445" y2="50000"/>
                        <a14:backgroundMark x1="55664" y1="50391" x2="55664" y2="50391"/>
                        <a14:backgroundMark x1="56641" y1="49219" x2="56641" y2="49219"/>
                        <a14:backgroundMark x1="56641" y1="49219" x2="56641" y2="49219"/>
                        <a14:backgroundMark x1="55859" y1="52539" x2="55859" y2="52539"/>
                        <a14:backgroundMark x1="55859" y1="53125" x2="55859" y2="53125"/>
                        <a14:backgroundMark x1="55078" y1="53711" x2="55078" y2="53711"/>
                        <a14:backgroundMark x1="54688" y1="53516" x2="54688" y2="53516"/>
                        <a14:backgroundMark x1="54297" y1="55273" x2="54297" y2="55273"/>
                        <a14:backgroundMark x1="54297" y1="55859" x2="54297" y2="55859"/>
                        <a14:backgroundMark x1="60547" y1="81641" x2="60547" y2="81641"/>
                        <a14:backgroundMark x1="60547" y1="81836" x2="60547" y2="81836"/>
                        <a14:backgroundMark x1="60547" y1="81836" x2="60547" y2="81836"/>
                        <a14:backgroundMark x1="59570" y1="80664" x2="59570" y2="80664"/>
                        <a14:backgroundMark x1="59375" y1="80664" x2="59375" y2="80664"/>
                        <a14:backgroundMark x1="58594" y1="80273" x2="58594" y2="80273"/>
                        <a14:backgroundMark x1="58594" y1="79883" x2="58594" y2="79883"/>
                        <a14:backgroundMark x1="58008" y1="78320" x2="58008" y2="78320"/>
                        <a14:backgroundMark x1="57813" y1="78125" x2="57813" y2="78125"/>
                        <a14:backgroundMark x1="57422" y1="78125" x2="57422" y2="78125"/>
                        <a14:backgroundMark x1="57422" y1="78125" x2="57422" y2="78125"/>
                        <a14:backgroundMark x1="62305" y1="79883" x2="66273" y2="81119"/>
                        <a14:backgroundMark x1="66014" y1="81499" x2="61719" y2="80859"/>
                        <a14:backgroundMark x1="72070" y1="76367" x2="61523" y2="73047"/>
                        <a14:backgroundMark x1="64063" y1="71680" x2="78711" y2="71680"/>
                      </a14:backgroundRemoval>
                    </a14:imgEffect>
                  </a14:imgLayer>
                </a14:imgProps>
              </a:ext>
            </a:extLst>
          </a:blip>
          <a:srcRect r="16105"/>
          <a:stretch/>
        </p:blipFill>
        <p:spPr>
          <a:xfrm>
            <a:off x="5846655" y="4669411"/>
            <a:ext cx="872341" cy="103980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7A1472D-7011-CCC8-BE77-A696A819198C}"/>
              </a:ext>
            </a:extLst>
          </p:cNvPr>
          <p:cNvSpPr txBox="1"/>
          <p:nvPr/>
        </p:nvSpPr>
        <p:spPr>
          <a:xfrm>
            <a:off x="6973019" y="4866954"/>
            <a:ext cx="2615681" cy="7729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r>
              <a:rPr lang="uk-UA" sz="2210" spc="216" dirty="0">
                <a:solidFill>
                  <a:srgbClr val="231F20"/>
                </a:solidFill>
                <a:latin typeface="DM Sans"/>
              </a:rPr>
              <a:t>Поєднання одягу в цілісний образ</a:t>
            </a:r>
          </a:p>
        </p:txBody>
      </p:sp>
    </p:spTree>
    <p:extLst>
      <p:ext uri="{BB962C8B-B14F-4D97-AF65-F5344CB8AC3E}">
        <p14:creationId xmlns:p14="http://schemas.microsoft.com/office/powerpoint/2010/main" val="96027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0" grpId="0"/>
      <p:bldP spid="13" grpId="0"/>
      <p:bldP spid="15" grpId="0"/>
      <p:bldP spid="17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5425D09-E3A1-BB85-5C44-F8D3D8C25E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6A036479-5A69-F26E-33F4-2B7D287312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B3FAAE9-C622-41F8-EADC-089C31323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877" y="1694478"/>
            <a:ext cx="2504784" cy="75600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4B3AB4C-E1DB-EEEC-459C-110E21E43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4017" y="1694478"/>
            <a:ext cx="3275106" cy="75600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5D90E42-6C6D-488D-E9AE-0667D8DF02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1640" y="2834640"/>
            <a:ext cx="1188720" cy="118872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B6F1F76-5BCF-7686-1CBD-D60B156EFF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1640" y="2838389"/>
            <a:ext cx="1188720" cy="118872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A4A6059-0FF7-9B45-C562-DD6208EA51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1640" y="2830891"/>
            <a:ext cx="1188720" cy="118872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EA0B5F6-F6C3-2CFD-C302-A91EBE2AB5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7429" y="2840429"/>
            <a:ext cx="1179182" cy="117918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67C5D38-B55B-E830-B1A4-CCF9172E86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01640" y="2834640"/>
            <a:ext cx="1179182" cy="117918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EFC670D-EE93-FF7B-AC26-D78ACB5B711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61" b="91602" l="5664" r="89844">
                        <a14:foregroundMark x1="11328" y1="34375" x2="11328" y2="34375"/>
                        <a14:foregroundMark x1="28125" y1="35156" x2="28125" y2="35156"/>
                        <a14:foregroundMark x1="37305" y1="87891" x2="37305" y2="87891"/>
                        <a14:foregroundMark x1="28906" y1="33203" x2="28906" y2="33203"/>
                        <a14:foregroundMark x1="28906" y1="33203" x2="51953" y2="37305"/>
                        <a14:foregroundMark x1="51953" y1="38086" x2="55273" y2="43555"/>
                        <a14:foregroundMark x1="54102" y1="40625" x2="26367" y2="41406"/>
                        <a14:foregroundMark x1="29297" y1="31055" x2="29297" y2="31055"/>
                        <a14:foregroundMark x1="28516" y1="31055" x2="28516" y2="28320"/>
                        <a14:foregroundMark x1="28516" y1="26758" x2="28516" y2="26758"/>
                        <a14:foregroundMark x1="28711" y1="24219" x2="28711" y2="24219"/>
                        <a14:foregroundMark x1="28711" y1="23633" x2="28711" y2="21680"/>
                        <a14:foregroundMark x1="29883" y1="19141" x2="31836" y2="16992"/>
                        <a14:foregroundMark x1="33008" y1="16016" x2="35352" y2="15234"/>
                        <a14:foregroundMark x1="37891" y1="14453" x2="41211" y2="14258"/>
                        <a14:foregroundMark x1="44531" y1="14063" x2="49023" y2="15430"/>
                        <a14:foregroundMark x1="42773" y1="14453" x2="38867" y2="12109"/>
                        <a14:foregroundMark x1="35938" y1="14063" x2="30273" y2="18359"/>
                        <a14:foregroundMark x1="28320" y1="20117" x2="35938" y2="13672"/>
                        <a14:foregroundMark x1="26172" y1="38086" x2="25586" y2="42578"/>
                        <a14:foregroundMark x1="26563" y1="39063" x2="25586" y2="41016"/>
                        <a14:foregroundMark x1="25586" y1="38672" x2="25195" y2="41211"/>
                        <a14:foregroundMark x1="55078" y1="29688" x2="67188" y2="29102"/>
                        <a14:foregroundMark x1="67969" y1="31641" x2="68359" y2="35742"/>
                        <a14:foregroundMark x1="68555" y1="35938" x2="68555" y2="32813"/>
                        <a14:foregroundMark x1="68945" y1="34180" x2="70508" y2="36523"/>
                        <a14:foregroundMark x1="24609" y1="30078" x2="12305" y2="40430"/>
                        <a14:foregroundMark x1="18164" y1="29883" x2="11523" y2="41992"/>
                        <a14:foregroundMark x1="14258" y1="30078" x2="9375" y2="40625"/>
                        <a14:foregroundMark x1="10156" y1="36328" x2="13086" y2="24023"/>
                        <a14:foregroundMark x1="9766" y1="36133" x2="9180" y2="55078"/>
                        <a14:foregroundMark x1="9570" y1="48438" x2="7031" y2="70898"/>
                        <a14:foregroundMark x1="7813" y1="67578" x2="6250" y2="83789"/>
                        <a14:foregroundMark x1="6055" y1="83984" x2="17188" y2="89648"/>
                        <a14:foregroundMark x1="18750" y1="89258" x2="53320" y2="88086"/>
                        <a14:foregroundMark x1="52734" y1="88086" x2="29297" y2="84766"/>
                        <a14:foregroundMark x1="55859" y1="86719" x2="66602" y2="85938"/>
                        <a14:foregroundMark x1="61133" y1="89258" x2="76563" y2="90234"/>
                        <a14:foregroundMark x1="71875" y1="89258" x2="71875" y2="89258"/>
                        <a14:foregroundMark x1="71289" y1="89258" x2="45313" y2="90234"/>
                        <a14:foregroundMark x1="6641" y1="82031" x2="8594" y2="91602"/>
                        <a14:foregroundMark x1="5664" y1="79883" x2="6445" y2="86328"/>
                        <a14:foregroundMark x1="6055" y1="73242" x2="6445" y2="88281"/>
                        <a14:foregroundMark x1="74750" y1="55388" x2="80469" y2="56250"/>
                        <a14:foregroundMark x1="67773" y1="57422" x2="67773" y2="57422"/>
                        <a14:foregroundMark x1="65820" y1="57227" x2="65820" y2="57227"/>
                        <a14:foregroundMark x1="65430" y1="57227" x2="65430" y2="57227"/>
                        <a14:foregroundMark x1="65430" y1="57227" x2="65430" y2="57227"/>
                        <a14:foregroundMark x1="65430" y1="57227" x2="65430" y2="57227"/>
                        <a14:foregroundMark x1="67383" y1="55078" x2="67383" y2="55078"/>
                        <a14:foregroundMark x1="67383" y1="55078" x2="67383" y2="55078"/>
                        <a14:foregroundMark x1="68555" y1="54297" x2="69727" y2="53711"/>
                        <a14:foregroundMark x1="69727" y1="53711" x2="68555" y2="53906"/>
                        <a14:foregroundMark x1="66992" y1="55273" x2="66406" y2="55859"/>
                        <a14:foregroundMark x1="65430" y1="58203" x2="68359" y2="62109"/>
                        <a14:foregroundMark x1="68359" y1="62305" x2="74414" y2="62500"/>
                        <a14:foregroundMark x1="75000" y1="61523" x2="76758" y2="59766"/>
                        <a14:foregroundMark x1="76563" y1="54297" x2="73633" y2="53320"/>
                        <a14:foregroundMark x1="70703" y1="52734" x2="68555" y2="52734"/>
                        <a14:foregroundMark x1="68555" y1="52930" x2="74219" y2="51172"/>
                        <a14:foregroundMark x1="68555" y1="52539" x2="66602" y2="53711"/>
                        <a14:foregroundMark x1="65430" y1="54883" x2="64453" y2="56641"/>
                        <a14:foregroundMark x1="64258" y1="56250" x2="62891" y2="59570"/>
                        <a14:foregroundMark x1="62891" y1="59570" x2="64648" y2="54688"/>
                        <a14:foregroundMark x1="66016" y1="53906" x2="67773" y2="53125"/>
                        <a14:foregroundMark x1="66992" y1="62695" x2="70508" y2="63281"/>
                        <a14:foregroundMark x1="70508" y1="63281" x2="75000" y2="63086"/>
                        <a14:foregroundMark x1="74023" y1="63281" x2="69727" y2="63867"/>
                        <a14:foregroundMark x1="69336" y1="63867" x2="71289" y2="64648"/>
                        <a14:foregroundMark x1="75000" y1="53906" x2="74414" y2="51563"/>
                        <a14:foregroundMark x1="73633" y1="51758" x2="70703" y2="51758"/>
                        <a14:foregroundMark x1="74609" y1="79102" x2="73663" y2="79029"/>
                        <a14:foregroundMark x1="73750" y1="84189" x2="74609" y2="87305"/>
                        <a14:foregroundMark x1="68945" y1="47461" x2="68945" y2="47461"/>
                        <a14:foregroundMark x1="68555" y1="47656" x2="68555" y2="47656"/>
                        <a14:foregroundMark x1="68555" y1="47656" x2="68555" y2="47656"/>
                        <a14:foregroundMark x1="68555" y1="47852" x2="68555" y2="47852"/>
                        <a14:foregroundMark x1="68750" y1="47852" x2="68750" y2="47852"/>
                        <a14:foregroundMark x1="68750" y1="47852" x2="68750" y2="47852"/>
                        <a14:foregroundMark x1="69531" y1="47852" x2="69531" y2="47852"/>
                        <a14:foregroundMark x1="70117" y1="47656" x2="70117" y2="47656"/>
                        <a14:foregroundMark x1="70117" y1="47656" x2="70117" y2="47656"/>
                        <a14:foregroundMark x1="69141" y1="47852" x2="69141" y2="47852"/>
                        <a14:foregroundMark x1="73242" y1="62695" x2="72633" y2="68177"/>
                        <a14:foregroundMark x1="67383" y1="79492" x2="74805" y2="80273"/>
                        <a14:foregroundMark x1="71484" y1="81641" x2="73828" y2="83008"/>
                        <a14:foregroundMark x1="74023" y1="83008" x2="81641" y2="84180"/>
                        <a14:foregroundMark x1="69336" y1="80859" x2="75000" y2="84180"/>
                        <a14:foregroundMark x1="63672" y1="60938" x2="64063" y2="57617"/>
                        <a14:foregroundMark x1="64258" y1="60938" x2="64453" y2="56836"/>
                        <a14:backgroundMark x1="82422" y1="68750" x2="82422" y2="68750"/>
                        <a14:backgroundMark x1="84961" y1="65234" x2="84961" y2="65234"/>
                        <a14:backgroundMark x1="84961" y1="65234" x2="84961" y2="65234"/>
                        <a14:backgroundMark x1="84961" y1="65234" x2="84961" y2="65234"/>
                        <a14:backgroundMark x1="78711" y1="43555" x2="73633" y2="42773"/>
                        <a14:backgroundMark x1="63477" y1="43164" x2="63477" y2="43164"/>
                        <a14:backgroundMark x1="63867" y1="43164" x2="63867" y2="43164"/>
                        <a14:backgroundMark x1="63867" y1="43164" x2="63867" y2="43164"/>
                        <a14:backgroundMark x1="65430" y1="42578" x2="65430" y2="42578"/>
                        <a14:backgroundMark x1="64844" y1="43359" x2="59570" y2="44922"/>
                        <a14:backgroundMark x1="65625" y1="42383" x2="60938" y2="44922"/>
                        <a14:backgroundMark x1="63281" y1="43555" x2="69336" y2="40430"/>
                        <a14:backgroundMark x1="69531" y1="41016" x2="60547" y2="44922"/>
                        <a14:backgroundMark x1="62891" y1="43555" x2="62891" y2="43555"/>
                        <a14:backgroundMark x1="64258" y1="42969" x2="64258" y2="42969"/>
                        <a14:backgroundMark x1="63672" y1="43555" x2="63672" y2="43555"/>
                        <a14:backgroundMark x1="63086" y1="43750" x2="63086" y2="43750"/>
                        <a14:backgroundMark x1="63281" y1="42969" x2="63281" y2="42969"/>
                        <a14:backgroundMark x1="63281" y1="42969" x2="63281" y2="42969"/>
                        <a14:backgroundMark x1="63281" y1="42969" x2="63281" y2="42969"/>
                        <a14:backgroundMark x1="63867" y1="42969" x2="63867" y2="42969"/>
                        <a14:backgroundMark x1="64648" y1="42969" x2="64648" y2="42969"/>
                        <a14:backgroundMark x1="64648" y1="42969" x2="64648" y2="42969"/>
                        <a14:backgroundMark x1="64648" y1="42773" x2="64648" y2="42773"/>
                        <a14:backgroundMark x1="64648" y1="42773" x2="64648" y2="42773"/>
                        <a14:backgroundMark x1="64648" y1="42773" x2="64648" y2="42773"/>
                        <a14:backgroundMark x1="64844" y1="41992" x2="64844" y2="41992"/>
                        <a14:backgroundMark x1="64648" y1="41992" x2="64648" y2="41992"/>
                        <a14:backgroundMark x1="64453" y1="42578" x2="64453" y2="42578"/>
                        <a14:backgroundMark x1="61914" y1="43164" x2="61914" y2="43164"/>
                        <a14:backgroundMark x1="61719" y1="44141" x2="61719" y2="44141"/>
                        <a14:backgroundMark x1="76949" y1="66935" x2="79492" y2="71094"/>
                        <a14:backgroundMark x1="71132" y1="57422" x2="72016" y2="58868"/>
                        <a14:backgroundMark x1="65280" y1="47852" x2="66843" y2="50407"/>
                        <a14:backgroundMark x1="65160" y1="47656" x2="65280" y2="47852"/>
                        <a14:backgroundMark x1="65041" y1="47461" x2="65160" y2="47656"/>
                        <a14:backgroundMark x1="62891" y1="43945" x2="65041" y2="47461"/>
                        <a14:backgroundMark x1="79492" y1="71094" x2="76442" y2="71492"/>
                        <a14:backgroundMark x1="68011" y1="72170" x2="66797" y2="72266"/>
                        <a14:backgroundMark x1="65430" y1="72266" x2="63086" y2="71094"/>
                        <a14:backgroundMark x1="60938" y1="69141" x2="57813" y2="62695"/>
                        <a14:backgroundMark x1="57813" y1="62695" x2="61133" y2="69531"/>
                        <a14:backgroundMark x1="60547" y1="69531" x2="56836" y2="58008"/>
                        <a14:backgroundMark x1="60547" y1="49609" x2="53906" y2="62891"/>
                        <a14:backgroundMark x1="54688" y1="65039" x2="56641" y2="66211"/>
                        <a14:backgroundMark x1="55859" y1="56250" x2="55859" y2="56250"/>
                        <a14:backgroundMark x1="57031" y1="50781" x2="57031" y2="50781"/>
                        <a14:backgroundMark x1="56445" y1="53125" x2="56055" y2="54883"/>
                        <a14:backgroundMark x1="55859" y1="57031" x2="55859" y2="57031"/>
                        <a14:backgroundMark x1="55859" y1="60742" x2="57227" y2="49805"/>
                        <a14:backgroundMark x1="58594" y1="48438" x2="53711" y2="62695"/>
                        <a14:backgroundMark x1="53711" y1="62695" x2="57617" y2="48242"/>
                        <a14:backgroundMark x1="57813" y1="48242" x2="57813" y2="48242"/>
                        <a14:backgroundMark x1="56445" y1="53320" x2="56445" y2="53320"/>
                        <a14:backgroundMark x1="56055" y1="53906" x2="56055" y2="53906"/>
                        <a14:backgroundMark x1="55469" y1="51758" x2="55469" y2="51758"/>
                        <a14:backgroundMark x1="55469" y1="51563" x2="55469" y2="51563"/>
                        <a14:backgroundMark x1="56445" y1="51953" x2="54883" y2="56445"/>
                        <a14:backgroundMark x1="54297" y1="58398" x2="54297" y2="58398"/>
                        <a14:backgroundMark x1="54297" y1="58398" x2="54297" y2="58398"/>
                        <a14:backgroundMark x1="55078" y1="53711" x2="55078" y2="53711"/>
                        <a14:backgroundMark x1="55078" y1="53516" x2="55859" y2="52539"/>
                        <a14:backgroundMark x1="56250" y1="51563" x2="56250" y2="51563"/>
                        <a14:backgroundMark x1="56445" y1="51367" x2="56445" y2="51367"/>
                        <a14:backgroundMark x1="56641" y1="50781" x2="56641" y2="50781"/>
                        <a14:backgroundMark x1="57031" y1="50391" x2="57031" y2="50391"/>
                        <a14:backgroundMark x1="57031" y1="50195" x2="57031" y2="50195"/>
                        <a14:backgroundMark x1="54102" y1="57813" x2="54102" y2="58398"/>
                        <a14:backgroundMark x1="54102" y1="58594" x2="54102" y2="58594"/>
                        <a14:backgroundMark x1="54688" y1="55078" x2="54688" y2="55078"/>
                        <a14:backgroundMark x1="54688" y1="54688" x2="54688" y2="54688"/>
                        <a14:backgroundMark x1="54688" y1="56055" x2="54688" y2="57031"/>
                        <a14:backgroundMark x1="54688" y1="57227" x2="54688" y2="57227"/>
                        <a14:backgroundMark x1="55469" y1="53711" x2="55469" y2="52930"/>
                        <a14:backgroundMark x1="55469" y1="52930" x2="56641" y2="50977"/>
                        <a14:backgroundMark x1="57617" y1="49219" x2="57617" y2="49219"/>
                        <a14:backgroundMark x1="57617" y1="49219" x2="57617" y2="49219"/>
                        <a14:backgroundMark x1="57617" y1="49219" x2="57617" y2="49219"/>
                        <a14:backgroundMark x1="56250" y1="50781" x2="55859" y2="51172"/>
                        <a14:backgroundMark x1="55664" y1="51367" x2="55664" y2="51367"/>
                        <a14:backgroundMark x1="55469" y1="51367" x2="55469" y2="51367"/>
                        <a14:backgroundMark x1="57227" y1="49414" x2="57227" y2="49414"/>
                        <a14:backgroundMark x1="56641" y1="50000" x2="56641" y2="50000"/>
                        <a14:backgroundMark x1="56641" y1="50391" x2="56641" y2="50391"/>
                        <a14:backgroundMark x1="56641" y1="50391" x2="56641" y2="50391"/>
                        <a14:backgroundMark x1="56836" y1="49609" x2="56836" y2="49609"/>
                        <a14:backgroundMark x1="56445" y1="50000" x2="56445" y2="50000"/>
                        <a14:backgroundMark x1="55664" y1="50391" x2="55664" y2="50391"/>
                        <a14:backgroundMark x1="56641" y1="49219" x2="56641" y2="49219"/>
                        <a14:backgroundMark x1="56641" y1="49219" x2="56641" y2="49219"/>
                        <a14:backgroundMark x1="55859" y1="52539" x2="55859" y2="52539"/>
                        <a14:backgroundMark x1="55859" y1="53125" x2="55859" y2="53125"/>
                        <a14:backgroundMark x1="55078" y1="53711" x2="55078" y2="53711"/>
                        <a14:backgroundMark x1="54688" y1="53516" x2="54688" y2="53516"/>
                        <a14:backgroundMark x1="54297" y1="55273" x2="54297" y2="55273"/>
                        <a14:backgroundMark x1="54297" y1="55859" x2="54297" y2="55859"/>
                        <a14:backgroundMark x1="60547" y1="81641" x2="60547" y2="81641"/>
                        <a14:backgroundMark x1="60547" y1="81836" x2="60547" y2="81836"/>
                        <a14:backgroundMark x1="60547" y1="81836" x2="60547" y2="81836"/>
                        <a14:backgroundMark x1="59570" y1="80664" x2="59570" y2="80664"/>
                        <a14:backgroundMark x1="59375" y1="80664" x2="59375" y2="80664"/>
                        <a14:backgroundMark x1="58594" y1="80273" x2="58594" y2="80273"/>
                        <a14:backgroundMark x1="58594" y1="79883" x2="58594" y2="79883"/>
                        <a14:backgroundMark x1="58008" y1="78320" x2="58008" y2="78320"/>
                        <a14:backgroundMark x1="57813" y1="78125" x2="57813" y2="78125"/>
                        <a14:backgroundMark x1="57422" y1="78125" x2="57422" y2="78125"/>
                        <a14:backgroundMark x1="57422" y1="78125" x2="57422" y2="78125"/>
                        <a14:backgroundMark x1="62305" y1="79883" x2="66273" y2="81119"/>
                        <a14:backgroundMark x1="66014" y1="81499" x2="61719" y2="80859"/>
                        <a14:backgroundMark x1="72070" y1="76367" x2="61523" y2="73047"/>
                        <a14:backgroundMark x1="64063" y1="71680" x2="78711" y2="71680"/>
                      </a14:backgroundRemoval>
                    </a14:imgEffect>
                  </a14:imgLayer>
                </a14:imgProps>
              </a:ext>
            </a:extLst>
          </a:blip>
          <a:srcRect r="16105"/>
          <a:stretch/>
        </p:blipFill>
        <p:spPr>
          <a:xfrm>
            <a:off x="3865455" y="4933571"/>
            <a:ext cx="872341" cy="1039801"/>
          </a:xfrm>
          <a:prstGeom prst="rect">
            <a:avLst/>
          </a:prstGeom>
        </p:spPr>
      </p:pic>
      <p:sp>
        <p:nvSpPr>
          <p:cNvPr id="14" name="TextBox 18">
            <a:extLst>
              <a:ext uri="{FF2B5EF4-FFF2-40B4-BE49-F238E27FC236}">
                <a16:creationId xmlns:a16="http://schemas.microsoft.com/office/drawing/2014/main" id="{2A9B779D-D80C-FE9B-8078-0E5D6869A019}"/>
              </a:ext>
            </a:extLst>
          </p:cNvPr>
          <p:cNvSpPr txBox="1"/>
          <p:nvPr/>
        </p:nvSpPr>
        <p:spPr>
          <a:xfrm>
            <a:off x="5122161" y="5068048"/>
            <a:ext cx="6246879" cy="7729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050"/>
              </a:lnSpc>
              <a:spcBef>
                <a:spcPct val="0"/>
              </a:spcBef>
            </a:pPr>
            <a:r>
              <a:rPr lang="ru-RU" sz="2210" i="1" spc="216" dirty="0" err="1">
                <a:latin typeface="DM Sans"/>
              </a:rPr>
              <a:t>Обидва</a:t>
            </a:r>
            <a:r>
              <a:rPr lang="ru-RU" sz="2210" i="1" spc="216" dirty="0">
                <a:latin typeface="DM Sans"/>
              </a:rPr>
              <a:t> </a:t>
            </a:r>
            <a:r>
              <a:rPr lang="ru-RU" sz="2210" i="1" spc="216" dirty="0" err="1">
                <a:latin typeface="DM Sans"/>
              </a:rPr>
              <a:t>інтернет-магазини</a:t>
            </a:r>
            <a:r>
              <a:rPr lang="ru-RU" sz="2210" i="1" spc="216" dirty="0">
                <a:latin typeface="DM Sans"/>
              </a:rPr>
              <a:t> не </a:t>
            </a:r>
            <a:r>
              <a:rPr lang="ru-RU" sz="2210" i="1" spc="216" dirty="0" err="1">
                <a:latin typeface="DM Sans"/>
              </a:rPr>
              <a:t>мають</a:t>
            </a:r>
            <a:r>
              <a:rPr lang="ru-RU" sz="2210" i="1" spc="216" dirty="0">
                <a:latin typeface="DM Sans"/>
              </a:rPr>
              <a:t> </a:t>
            </a:r>
            <a:r>
              <a:rPr lang="ru-RU" sz="2210" i="1" spc="216" dirty="0" err="1">
                <a:latin typeface="DM Sans"/>
              </a:rPr>
              <a:t>можливості</a:t>
            </a:r>
            <a:r>
              <a:rPr lang="ru-RU" sz="2210" i="1" spc="216" dirty="0">
                <a:latin typeface="DM Sans"/>
              </a:rPr>
              <a:t> </a:t>
            </a:r>
            <a:r>
              <a:rPr lang="ru-RU" sz="2210" i="1" spc="216" dirty="0" err="1">
                <a:latin typeface="DM Sans"/>
              </a:rPr>
              <a:t>поєднання</a:t>
            </a:r>
            <a:r>
              <a:rPr lang="ru-RU" sz="2210" i="1" spc="216" dirty="0">
                <a:latin typeface="DM Sans"/>
              </a:rPr>
              <a:t> </a:t>
            </a:r>
            <a:r>
              <a:rPr lang="ru-RU" sz="2210" i="1" spc="216" dirty="0" err="1">
                <a:latin typeface="DM Sans"/>
              </a:rPr>
              <a:t>товарів</a:t>
            </a:r>
            <a:r>
              <a:rPr lang="ru-RU" sz="2210" i="1" spc="216" dirty="0">
                <a:latin typeface="DM Sans"/>
              </a:rPr>
              <a:t>.</a:t>
            </a:r>
            <a:endParaRPr lang="uk-UA" sz="2210" i="1" spc="216" dirty="0">
              <a:latin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42298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5078 0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39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96296E-6 L -0.18164 -0.0004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89" y="-2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44444E-6 L 0.32422 0.00069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11" y="2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25 0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25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97D91E1-E464-FD82-325D-EB1083097B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9152B0-AC6B-02DA-8BCE-AB806999F4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75" y="1023302"/>
            <a:ext cx="6599494" cy="527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25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44CC7FA-A43E-7C41-7C8D-0460C658F8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B4320B-9FC8-E98A-307E-1175E71E3B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2283"/>
            <a:ext cx="12192000" cy="580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535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C06A69E-658F-824C-0DFC-EC4B63CA4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DD1428C-6C85-CA21-1D38-243E3FFB5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197" y="1622935"/>
            <a:ext cx="9809606" cy="4680000"/>
          </a:xfrm>
          <a:prstGeom prst="rect">
            <a:avLst/>
          </a:prstGeom>
        </p:spPr>
      </p:pic>
      <p:pic>
        <p:nvPicPr>
          <p:cNvPr id="6" name="Picture 22">
            <a:extLst>
              <a:ext uri="{FF2B5EF4-FFF2-40B4-BE49-F238E27FC236}">
                <a16:creationId xmlns:a16="http://schemas.microsoft.com/office/drawing/2014/main" id="{9DB84995-E0F4-1C4A-BA7D-1215BC6EB3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695715" flipH="1">
            <a:off x="10588868" y="2221033"/>
            <a:ext cx="1310594" cy="370243"/>
          </a:xfrm>
          <a:prstGeom prst="rect">
            <a:avLst/>
          </a:prstGeom>
        </p:spPr>
      </p:pic>
      <p:sp>
        <p:nvSpPr>
          <p:cNvPr id="7" name="Блок-схема: вузол 6">
            <a:extLst>
              <a:ext uri="{FF2B5EF4-FFF2-40B4-BE49-F238E27FC236}">
                <a16:creationId xmlns:a16="http://schemas.microsoft.com/office/drawing/2014/main" id="{8639F1FB-7B29-5ED3-7770-12720AEDC912}"/>
              </a:ext>
            </a:extLst>
          </p:cNvPr>
          <p:cNvSpPr/>
          <p:nvPr/>
        </p:nvSpPr>
        <p:spPr>
          <a:xfrm>
            <a:off x="10492740" y="1643255"/>
            <a:ext cx="360000" cy="360000"/>
          </a:xfrm>
          <a:prstGeom prst="flowChartConnec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D4EA389-340F-C3EA-5C02-2C7651A253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1196" y="1621503"/>
            <a:ext cx="9809607" cy="4680000"/>
          </a:xfrm>
          <a:prstGeom prst="rect">
            <a:avLst/>
          </a:prstGeom>
        </p:spPr>
      </p:pic>
      <p:pic>
        <p:nvPicPr>
          <p:cNvPr id="9" name="Picture 22">
            <a:extLst>
              <a:ext uri="{FF2B5EF4-FFF2-40B4-BE49-F238E27FC236}">
                <a16:creationId xmlns:a16="http://schemas.microsoft.com/office/drawing/2014/main" id="{DFAAAE49-D61A-AD6F-C2C7-2146D9D646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9269490" flipV="1">
            <a:off x="8519885" y="2482128"/>
            <a:ext cx="1310594" cy="370243"/>
          </a:xfrm>
          <a:prstGeom prst="rect">
            <a:avLst/>
          </a:prstGeom>
        </p:spPr>
      </p:pic>
      <p:pic>
        <p:nvPicPr>
          <p:cNvPr id="10" name="Picture 22">
            <a:extLst>
              <a:ext uri="{FF2B5EF4-FFF2-40B4-BE49-F238E27FC236}">
                <a16:creationId xmlns:a16="http://schemas.microsoft.com/office/drawing/2014/main" id="{2FE8E1E9-C06E-248F-B777-7E06A45F2B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0002105" flipH="1">
            <a:off x="2237347" y="3248958"/>
            <a:ext cx="1310594" cy="37024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2B515FF-F90B-1C67-6CFF-F80EB5D431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1196" y="1620071"/>
            <a:ext cx="9809607" cy="4654454"/>
          </a:xfrm>
          <a:prstGeom prst="rect">
            <a:avLst/>
          </a:prstGeom>
        </p:spPr>
      </p:pic>
      <p:sp>
        <p:nvSpPr>
          <p:cNvPr id="12" name="Блок-схема: вузол 11">
            <a:extLst>
              <a:ext uri="{FF2B5EF4-FFF2-40B4-BE49-F238E27FC236}">
                <a16:creationId xmlns:a16="http://schemas.microsoft.com/office/drawing/2014/main" id="{F4310515-92AC-C676-462E-AE0119B6453C}"/>
              </a:ext>
            </a:extLst>
          </p:cNvPr>
          <p:cNvSpPr/>
          <p:nvPr/>
        </p:nvSpPr>
        <p:spPr>
          <a:xfrm>
            <a:off x="5364480" y="3825240"/>
            <a:ext cx="1442720" cy="365760"/>
          </a:xfrm>
          <a:prstGeom prst="flowChartConnector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3" name="Picture 22">
            <a:extLst>
              <a:ext uri="{FF2B5EF4-FFF2-40B4-BE49-F238E27FC236}">
                <a16:creationId xmlns:a16="http://schemas.microsoft.com/office/drawing/2014/main" id="{08E93B8D-DBBA-84B7-86DE-9C2D206D5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1035250">
            <a:off x="6915863" y="3776382"/>
            <a:ext cx="1310594" cy="370243"/>
          </a:xfrm>
          <a:prstGeom prst="rect">
            <a:avLst/>
          </a:prstGeom>
        </p:spPr>
      </p:pic>
      <p:pic>
        <p:nvPicPr>
          <p:cNvPr id="14" name="Picture 22">
            <a:extLst>
              <a:ext uri="{FF2B5EF4-FFF2-40B4-BE49-F238E27FC236}">
                <a16:creationId xmlns:a16="http://schemas.microsoft.com/office/drawing/2014/main" id="{694A3FB8-54E2-D720-21EA-ED627AC6E5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1035250">
            <a:off x="6530078" y="3478453"/>
            <a:ext cx="1310594" cy="37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9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2" grpId="0" animBg="1"/>
      <p:bldP spid="12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C06A69E-658F-824C-0DFC-EC4B63CA4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450125-F41A-73E2-4C14-FB0627F12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197" y="1622935"/>
            <a:ext cx="9831072" cy="4680000"/>
          </a:xfrm>
          <a:prstGeom prst="rect">
            <a:avLst/>
          </a:prstGeom>
        </p:spPr>
      </p:pic>
      <p:sp>
        <p:nvSpPr>
          <p:cNvPr id="7" name="Блок-схема: вузол 6">
            <a:extLst>
              <a:ext uri="{FF2B5EF4-FFF2-40B4-BE49-F238E27FC236}">
                <a16:creationId xmlns:a16="http://schemas.microsoft.com/office/drawing/2014/main" id="{8639F1FB-7B29-5ED3-7770-12720AEDC912}"/>
              </a:ext>
            </a:extLst>
          </p:cNvPr>
          <p:cNvSpPr/>
          <p:nvPr/>
        </p:nvSpPr>
        <p:spPr>
          <a:xfrm>
            <a:off x="1179891" y="1663575"/>
            <a:ext cx="360000" cy="360000"/>
          </a:xfrm>
          <a:prstGeom prst="flowChartConnec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8" name="Picture 30">
            <a:extLst>
              <a:ext uri="{FF2B5EF4-FFF2-40B4-BE49-F238E27FC236}">
                <a16:creationId xmlns:a16="http://schemas.microsoft.com/office/drawing/2014/main" id="{CAD25BEF-17E3-AD1A-8CD5-6EE0F70777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9588380" flipH="1" flipV="1">
            <a:off x="351812" y="2202623"/>
            <a:ext cx="1092322" cy="30858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5312BEE-6A89-D1C0-7D43-A32EA6C03C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9891" y="1622935"/>
            <a:ext cx="9831072" cy="4695361"/>
          </a:xfrm>
          <a:prstGeom prst="rect">
            <a:avLst/>
          </a:prstGeom>
        </p:spPr>
      </p:pic>
      <p:sp>
        <p:nvSpPr>
          <p:cNvPr id="11" name="Блок-схема: вузол 10">
            <a:extLst>
              <a:ext uri="{FF2B5EF4-FFF2-40B4-BE49-F238E27FC236}">
                <a16:creationId xmlns:a16="http://schemas.microsoft.com/office/drawing/2014/main" id="{D1A57BF6-FA9E-0907-45A2-75CCD865D877}"/>
              </a:ext>
            </a:extLst>
          </p:cNvPr>
          <p:cNvSpPr/>
          <p:nvPr/>
        </p:nvSpPr>
        <p:spPr>
          <a:xfrm>
            <a:off x="1140397" y="2987040"/>
            <a:ext cx="952563" cy="400640"/>
          </a:xfrm>
          <a:prstGeom prst="flowChartConnec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2" name="Picture 22">
            <a:extLst>
              <a:ext uri="{FF2B5EF4-FFF2-40B4-BE49-F238E27FC236}">
                <a16:creationId xmlns:a16="http://schemas.microsoft.com/office/drawing/2014/main" id="{44FF8D2B-7067-0136-F5D1-96B9ED934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9835411">
            <a:off x="2129902" y="2642892"/>
            <a:ext cx="1310594" cy="37024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65C60FF-37F7-612A-BBD9-64B8DB0969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9891" y="1622934"/>
            <a:ext cx="9831072" cy="4700481"/>
          </a:xfrm>
          <a:prstGeom prst="rect">
            <a:avLst/>
          </a:prstGeom>
        </p:spPr>
      </p:pic>
      <p:sp>
        <p:nvSpPr>
          <p:cNvPr id="17" name="Блок-схема: вузол 16">
            <a:extLst>
              <a:ext uri="{FF2B5EF4-FFF2-40B4-BE49-F238E27FC236}">
                <a16:creationId xmlns:a16="http://schemas.microsoft.com/office/drawing/2014/main" id="{3FB9584A-4C1A-94FF-7AE6-08823E72EC40}"/>
              </a:ext>
            </a:extLst>
          </p:cNvPr>
          <p:cNvSpPr/>
          <p:nvPr/>
        </p:nvSpPr>
        <p:spPr>
          <a:xfrm>
            <a:off x="5516217" y="2545985"/>
            <a:ext cx="1083366" cy="412805"/>
          </a:xfrm>
          <a:prstGeom prst="flowChartConnec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8" name="Picture 22">
            <a:extLst>
              <a:ext uri="{FF2B5EF4-FFF2-40B4-BE49-F238E27FC236}">
                <a16:creationId xmlns:a16="http://schemas.microsoft.com/office/drawing/2014/main" id="{49701088-7B60-F44A-989D-97C53907D9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9480502" flipH="1">
            <a:off x="4143597" y="2773667"/>
            <a:ext cx="1310594" cy="37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52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1" grpId="0" animBg="1"/>
      <p:bldP spid="11" grpId="1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C06A69E-658F-824C-0DFC-EC4B63CA4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3862B7-5A93-C394-FFAD-084436334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475" y="1622935"/>
            <a:ext cx="9820328" cy="4680000"/>
          </a:xfrm>
          <a:prstGeom prst="rect">
            <a:avLst/>
          </a:prstGeom>
        </p:spPr>
      </p:pic>
      <p:pic>
        <p:nvPicPr>
          <p:cNvPr id="6" name="Picture 22">
            <a:extLst>
              <a:ext uri="{FF2B5EF4-FFF2-40B4-BE49-F238E27FC236}">
                <a16:creationId xmlns:a16="http://schemas.microsoft.com/office/drawing/2014/main" id="{D981C8DB-DAEE-0D55-A1AE-CA1DAB7B97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0800000">
            <a:off x="6777486" y="2751745"/>
            <a:ext cx="1310594" cy="370243"/>
          </a:xfrm>
          <a:prstGeom prst="rect">
            <a:avLst/>
          </a:prstGeom>
        </p:spPr>
      </p:pic>
      <p:pic>
        <p:nvPicPr>
          <p:cNvPr id="9" name="Picture 22">
            <a:extLst>
              <a:ext uri="{FF2B5EF4-FFF2-40B4-BE49-F238E27FC236}">
                <a16:creationId xmlns:a16="http://schemas.microsoft.com/office/drawing/2014/main" id="{9163CD32-6D9C-CC28-132E-F90954F2D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0002105" flipH="1">
            <a:off x="4124733" y="3574768"/>
            <a:ext cx="1310594" cy="37024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5AF2A24-BB2F-64C5-947C-992442C752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1918" y="1622935"/>
            <a:ext cx="9809607" cy="4680000"/>
          </a:xfrm>
          <a:prstGeom prst="rect">
            <a:avLst/>
          </a:prstGeom>
        </p:spPr>
      </p:pic>
      <p:sp>
        <p:nvSpPr>
          <p:cNvPr id="15" name="Блок-схема: вузол 14">
            <a:extLst>
              <a:ext uri="{FF2B5EF4-FFF2-40B4-BE49-F238E27FC236}">
                <a16:creationId xmlns:a16="http://schemas.microsoft.com/office/drawing/2014/main" id="{B65993CD-9B7D-FB49-9DDA-DDEE65551A7D}"/>
              </a:ext>
            </a:extLst>
          </p:cNvPr>
          <p:cNvSpPr/>
          <p:nvPr/>
        </p:nvSpPr>
        <p:spPr>
          <a:xfrm>
            <a:off x="6569766" y="2345634"/>
            <a:ext cx="1800000" cy="1800000"/>
          </a:xfrm>
          <a:prstGeom prst="flowChartConnec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Picture 22">
            <a:extLst>
              <a:ext uri="{FF2B5EF4-FFF2-40B4-BE49-F238E27FC236}">
                <a16:creationId xmlns:a16="http://schemas.microsoft.com/office/drawing/2014/main" id="{43A2D70B-D58C-648D-8715-9692D0454B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9835411">
            <a:off x="8395404" y="2519860"/>
            <a:ext cx="1310594" cy="370243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88C1C5B-3F62-72EC-ADCB-3B0D3E4102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1197" y="1622935"/>
            <a:ext cx="9820328" cy="4680000"/>
          </a:xfrm>
          <a:prstGeom prst="rect">
            <a:avLst/>
          </a:prstGeom>
        </p:spPr>
      </p:pic>
      <p:pic>
        <p:nvPicPr>
          <p:cNvPr id="20" name="Picture 30">
            <a:extLst>
              <a:ext uri="{FF2B5EF4-FFF2-40B4-BE49-F238E27FC236}">
                <a16:creationId xmlns:a16="http://schemas.microsoft.com/office/drawing/2014/main" id="{86133024-6857-12C6-9CE7-C284A1BBCD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9465372" flipV="1">
            <a:off x="7180123" y="4714044"/>
            <a:ext cx="1092322" cy="308581"/>
          </a:xfrm>
          <a:prstGeom prst="rect">
            <a:avLst/>
          </a:prstGeom>
        </p:spPr>
      </p:pic>
      <p:sp>
        <p:nvSpPr>
          <p:cNvPr id="21" name="Блок-схема: вузол 20">
            <a:extLst>
              <a:ext uri="{FF2B5EF4-FFF2-40B4-BE49-F238E27FC236}">
                <a16:creationId xmlns:a16="http://schemas.microsoft.com/office/drawing/2014/main" id="{7492C99F-B956-4C69-BE30-A6D39AA15BE2}"/>
              </a:ext>
            </a:extLst>
          </p:cNvPr>
          <p:cNvSpPr/>
          <p:nvPr/>
        </p:nvSpPr>
        <p:spPr>
          <a:xfrm>
            <a:off x="10187609" y="1662691"/>
            <a:ext cx="360000" cy="360000"/>
          </a:xfrm>
          <a:prstGeom prst="flowChartConnector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2" name="Picture 22">
            <a:extLst>
              <a:ext uri="{FF2B5EF4-FFF2-40B4-BE49-F238E27FC236}">
                <a16:creationId xmlns:a16="http://schemas.microsoft.com/office/drawing/2014/main" id="{99D6AD0D-B9A4-88CA-7E9C-E275CF7350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2398024" flipV="1">
            <a:off x="10311339" y="2292507"/>
            <a:ext cx="1310594" cy="37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530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21" grpId="0" animBg="1"/>
    </p:bldLst>
  </p:timing>
</p:sld>
</file>

<file path=ppt/theme/theme1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25</Words>
  <Application>Microsoft Office PowerPoint</Application>
  <PresentationFormat>Широкий екран</PresentationFormat>
  <Paragraphs>9</Paragraphs>
  <Slides>12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DM Sans</vt:lpstr>
      <vt:lpstr>Тема Office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Anastasiia Samchuk</dc:creator>
  <cp:lastModifiedBy>Anastasiia Samchuk</cp:lastModifiedBy>
  <cp:revision>1</cp:revision>
  <dcterms:created xsi:type="dcterms:W3CDTF">2024-06-03T11:56:37Z</dcterms:created>
  <dcterms:modified xsi:type="dcterms:W3CDTF">2024-06-03T18:00:02Z</dcterms:modified>
</cp:coreProperties>
</file>

<file path=docProps/thumbnail.jpeg>
</file>